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7104063" cy="10234613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Destaqu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123" d="100"/>
          <a:sy n="123" d="100"/>
        </p:scale>
        <p:origin x="114" y="1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/>
              <a:t>Faça clique para editar o estilo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B6BE1-CA7C-43BF-A957-BE33006B1879}" type="datetimeFigureOut">
              <a:rPr lang="pt-PT" smtClean="0"/>
              <a:t>25/06/2026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C3588-1CB2-444F-9ACD-5051F04A6357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2356200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B6BE1-CA7C-43BF-A957-BE33006B1879}" type="datetimeFigureOut">
              <a:rPr lang="pt-PT" smtClean="0"/>
              <a:t>25/06/2026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C3588-1CB2-444F-9ACD-5051F04A6357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1066864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B6BE1-CA7C-43BF-A957-BE33006B1879}" type="datetimeFigureOut">
              <a:rPr lang="pt-PT" smtClean="0"/>
              <a:t>25/06/2026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C3588-1CB2-444F-9ACD-5051F04A6357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0336323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B6BE1-CA7C-43BF-A957-BE33006B1879}" type="datetimeFigureOut">
              <a:rPr lang="pt-PT" smtClean="0"/>
              <a:t>25/06/2026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C3588-1CB2-444F-9ACD-5051F04A6357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151776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B6BE1-CA7C-43BF-A957-BE33006B1879}" type="datetimeFigureOut">
              <a:rPr lang="pt-PT" smtClean="0"/>
              <a:t>25/06/2026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C3588-1CB2-444F-9ACD-5051F04A6357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978520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B6BE1-CA7C-43BF-A957-BE33006B1879}" type="datetimeFigureOut">
              <a:rPr lang="pt-PT" smtClean="0"/>
              <a:t>25/06/2026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C3588-1CB2-444F-9ACD-5051F04A6357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1597125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7" name="Marcador de Posição d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B6BE1-CA7C-43BF-A957-BE33006B1879}" type="datetimeFigureOut">
              <a:rPr lang="pt-PT" smtClean="0"/>
              <a:t>25/06/2026</a:t>
            </a:fld>
            <a:endParaRPr lang="pt-PT"/>
          </a:p>
        </p:txBody>
      </p:sp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C3588-1CB2-444F-9ACD-5051F04A6357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5688379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B6BE1-CA7C-43BF-A957-BE33006B1879}" type="datetimeFigureOut">
              <a:rPr lang="pt-PT" smtClean="0"/>
              <a:t>25/06/2026</a:t>
            </a:fld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C3588-1CB2-444F-9ACD-5051F04A6357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85358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B6BE1-CA7C-43BF-A957-BE33006B1879}" type="datetimeFigureOut">
              <a:rPr lang="pt-PT" smtClean="0"/>
              <a:t>25/06/2026</a:t>
            </a:fld>
            <a:endParaRPr lang="pt-PT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C3588-1CB2-444F-9ACD-5051F04A6357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196407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B6BE1-CA7C-43BF-A957-BE33006B1879}" type="datetimeFigureOut">
              <a:rPr lang="pt-PT" smtClean="0"/>
              <a:t>25/06/2026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C3588-1CB2-444F-9ACD-5051F04A6357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178735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B6BE1-CA7C-43BF-A957-BE33006B1879}" type="datetimeFigureOut">
              <a:rPr lang="pt-PT" smtClean="0"/>
              <a:t>25/06/2026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C3588-1CB2-444F-9ACD-5051F04A6357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1607283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6B6BE1-CA7C-43BF-A957-BE33006B1879}" type="datetimeFigureOut">
              <a:rPr lang="pt-PT" smtClean="0"/>
              <a:t>25/06/2026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3C3588-1CB2-444F-9ACD-5051F04A6357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6008155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89438" y="243406"/>
            <a:ext cx="4819135" cy="6381329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2" name="Retângulo 11"/>
          <p:cNvSpPr/>
          <p:nvPr/>
        </p:nvSpPr>
        <p:spPr>
          <a:xfrm>
            <a:off x="2176504" y="1424184"/>
            <a:ext cx="4413764" cy="10750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3" name="CaixaDeTexto 12"/>
          <p:cNvSpPr txBox="1"/>
          <p:nvPr/>
        </p:nvSpPr>
        <p:spPr>
          <a:xfrm>
            <a:off x="2176504" y="1130101"/>
            <a:ext cx="45373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Designação do projeto | </a:t>
            </a:r>
            <a:r>
              <a:rPr lang="pt-PT" sz="1000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Apoio a Modelos de Negócio para a Transição Digital (Coaching 4.0)</a:t>
            </a:r>
            <a:br>
              <a:rPr lang="pt-PT" sz="1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pt-PT" sz="1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Código do projeto | </a:t>
            </a:r>
            <a:r>
              <a:rPr lang="pt-PT" sz="1000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19815</a:t>
            </a:r>
          </a:p>
          <a:p>
            <a:r>
              <a:rPr lang="pt-PT" sz="1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Entidade beneficiária | </a:t>
            </a:r>
            <a:r>
              <a:rPr lang="pt-PT" sz="1000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Clínica Paulo VI, Lda.</a:t>
            </a:r>
          </a:p>
        </p:txBody>
      </p:sp>
      <p:sp>
        <p:nvSpPr>
          <p:cNvPr id="15" name="CaixaDeTexto 14"/>
          <p:cNvSpPr txBox="1"/>
          <p:nvPr/>
        </p:nvSpPr>
        <p:spPr>
          <a:xfrm>
            <a:off x="2176504" y="2612381"/>
            <a:ext cx="4537331" cy="1050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PT" dirty="0"/>
          </a:p>
        </p:txBody>
      </p:sp>
      <p:sp>
        <p:nvSpPr>
          <p:cNvPr id="16" name="CaixaDeTexto 15"/>
          <p:cNvSpPr txBox="1"/>
          <p:nvPr/>
        </p:nvSpPr>
        <p:spPr>
          <a:xfrm>
            <a:off x="2176505" y="1931531"/>
            <a:ext cx="453733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Data de aprovação |  </a:t>
            </a:r>
            <a:r>
              <a:rPr lang="pt-PT" sz="1000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06-05-2025</a:t>
            </a:r>
          </a:p>
          <a:p>
            <a:r>
              <a:rPr lang="pt-PT" sz="1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Data de início | </a:t>
            </a:r>
            <a:r>
              <a:rPr lang="pt-PT" sz="1000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25-11-2025</a:t>
            </a:r>
            <a:br>
              <a:rPr lang="pt-PT" sz="1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pt-PT" sz="1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Data de conclusão | </a:t>
            </a:r>
            <a:r>
              <a:rPr lang="pt-PT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30-06-2026</a:t>
            </a:r>
          </a:p>
          <a:p>
            <a:r>
              <a:rPr lang="pt-PT" sz="1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Custo total elegível | </a:t>
            </a:r>
            <a:r>
              <a:rPr lang="pt-PT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10.000,00€</a:t>
            </a:r>
          </a:p>
          <a:p>
            <a:r>
              <a:rPr lang="pt-PT" sz="1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Apoio financeiro da União Europeia | </a:t>
            </a:r>
            <a:r>
              <a:rPr lang="pt-PT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10.000,00€</a:t>
            </a:r>
          </a:p>
        </p:txBody>
      </p:sp>
      <p:sp>
        <p:nvSpPr>
          <p:cNvPr id="20" name="CaixaDeTexto 19"/>
          <p:cNvSpPr txBox="1"/>
          <p:nvPr/>
        </p:nvSpPr>
        <p:spPr>
          <a:xfrm>
            <a:off x="2176504" y="2861095"/>
            <a:ext cx="441376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Objetivos, atividades e resultados esperados/atingidos:</a:t>
            </a:r>
          </a:p>
          <a:p>
            <a:pPr algn="just"/>
            <a:r>
              <a:rPr lang="pt-PT" sz="1000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Implementação de uma solução digital integrada de desenvolvimento web e e-commerce, o projeto pretende reforçar a presença digital da Clínica Paulo VI, Lda., desenvolver uma plataforma de comércio eletrónico, otimizar a relação com o utente através de canais digitais e implementar estratégias de marketing digital, esperando-se ganhos significativos de visibilidade comercial, fidelização de utentes e crescimento da atividade clínica através de canais online.</a:t>
            </a:r>
          </a:p>
          <a:p>
            <a:pPr algn="just"/>
            <a:endParaRPr lang="pt-PT" sz="1000" dirty="0">
              <a:solidFill>
                <a:schemeClr val="bg1">
                  <a:lumMod val="50000"/>
                </a:schemeClr>
              </a:solidFill>
              <a:highlight>
                <a:srgbClr val="FFFF00"/>
              </a:highlight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algn="just"/>
            <a:r>
              <a:rPr lang="pt-PT" sz="1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Objetivos dos investimentos:</a:t>
            </a:r>
          </a:p>
          <a:p>
            <a:pPr algn="just"/>
            <a:r>
              <a:rPr lang="pt-PT" sz="1000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Componente 16 – Empresas 4.0, integrada na dimensão da Transição Digital. Fomentar a integração de tecnologia nas PME, apoiando o desenvolvimento de processos e competências organizacionais que fomentem a transformação digital do seu modelo de  negócio.</a:t>
            </a:r>
          </a:p>
          <a:p>
            <a:endParaRPr lang="pt-PT" sz="1000" dirty="0">
              <a:solidFill>
                <a:schemeClr val="bg1">
                  <a:lumMod val="5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algn="just"/>
            <a:r>
              <a:rPr lang="pt-PT" sz="1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Os investimentos enquadram-se nas seguintes tipologias:</a:t>
            </a:r>
          </a:p>
          <a:p>
            <a:pPr algn="just"/>
            <a:r>
              <a:rPr lang="pt-PT" sz="1000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Apoio a Modelos de Negócios para a Transição Digital (Coaching 4.0) – Atribuição  de Vales para Apoiar os Modelos de Negócio para a Transição Digital das PME.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0EB1F99C-EFE6-51E3-FD75-E7B28F23741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6504" y="366610"/>
            <a:ext cx="4375195" cy="631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712075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523</TotalTime>
  <Words>222</Words>
  <Application>Microsoft Office PowerPoint</Application>
  <PresentationFormat>Ecrã Panorâmico</PresentationFormat>
  <Paragraphs>14</Paragraphs>
  <Slides>1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Roboto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Paula Vicente</dc:creator>
  <cp:lastModifiedBy>Dinis Monteiro</cp:lastModifiedBy>
  <cp:revision>61</cp:revision>
  <cp:lastPrinted>2025-12-23T11:36:52Z</cp:lastPrinted>
  <dcterms:created xsi:type="dcterms:W3CDTF">2016-05-05T08:41:36Z</dcterms:created>
  <dcterms:modified xsi:type="dcterms:W3CDTF">2026-06-25T21:27:23Z</dcterms:modified>
</cp:coreProperties>
</file>